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7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340ECC-8A94-48FD-BF69-CC4D60F8C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Prawda czy fałsz ?     odpowiedz </a:t>
            </a:r>
            <a:r>
              <a:rPr lang="pl-PL" dirty="0">
                <a:sym typeface="Wingdings" panose="05000000000000000000" pitchFamily="2" charset="2"/>
              </a:rPr>
              <a:t>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DF644A5-F700-4A86-A95E-97542F309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 Przedszkole Sidzina, 2020. E.K</a:t>
            </a:r>
          </a:p>
        </p:txBody>
      </p:sp>
    </p:spTree>
    <p:extLst>
      <p:ext uri="{BB962C8B-B14F-4D97-AF65-F5344CB8AC3E}">
        <p14:creationId xmlns:p14="http://schemas.microsoft.com/office/powerpoint/2010/main" val="52316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94">
            <a:extLst>
              <a:ext uri="{FF2B5EF4-FFF2-40B4-BE49-F238E27FC236}">
                <a16:creationId xmlns:a16="http://schemas.microsoft.com/office/drawing/2014/main" id="{94FAB175-4BDD-4E01-A1E6-56E6FD7C0D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04482" y="1733023"/>
            <a:ext cx="3535248" cy="4545857"/>
          </a:xfrm>
          <a:prstGeom prst="rect">
            <a:avLst/>
          </a:prstGeom>
        </p:spPr>
      </p:pic>
      <p:pic>
        <p:nvPicPr>
          <p:cNvPr id="3" name="Picture 594">
            <a:extLst>
              <a:ext uri="{FF2B5EF4-FFF2-40B4-BE49-F238E27FC236}">
                <a16:creationId xmlns:a16="http://schemas.microsoft.com/office/drawing/2014/main" id="{7D32330F-E035-49CB-A676-881C397C4F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5842" y="1590783"/>
            <a:ext cx="3930798" cy="4545857"/>
          </a:xfrm>
          <a:prstGeom prst="rect">
            <a:avLst/>
          </a:prstGeom>
        </p:spPr>
      </p:pic>
      <p:pic>
        <p:nvPicPr>
          <p:cNvPr id="4" name="Picture 597">
            <a:extLst>
              <a:ext uri="{FF2B5EF4-FFF2-40B4-BE49-F238E27FC236}">
                <a16:creationId xmlns:a16="http://schemas.microsoft.com/office/drawing/2014/main" id="{61FADF41-B175-4A9D-B279-1AE0D731F8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16661" y="2104390"/>
            <a:ext cx="1661160" cy="2364740"/>
          </a:xfrm>
          <a:prstGeom prst="rect">
            <a:avLst/>
          </a:prstGeom>
        </p:spPr>
      </p:pic>
      <p:pic>
        <p:nvPicPr>
          <p:cNvPr id="5" name="Picture 596">
            <a:extLst>
              <a:ext uri="{FF2B5EF4-FFF2-40B4-BE49-F238E27FC236}">
                <a16:creationId xmlns:a16="http://schemas.microsoft.com/office/drawing/2014/main" id="{8D90B8BA-70C7-41F9-B0A5-679571FA3B4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510270" y="2243455"/>
            <a:ext cx="2608580" cy="236791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96F12F7-7F0E-45EB-8F14-A2F0245CB6E7}"/>
              </a:ext>
            </a:extLst>
          </p:cNvPr>
          <p:cNvSpPr/>
          <p:nvPr/>
        </p:nvSpPr>
        <p:spPr>
          <a:xfrm>
            <a:off x="1295896" y="911499"/>
            <a:ext cx="9581469" cy="37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Czy chłopiec siedzi ?                                                                                               Czy chłopiec śpi ?</a:t>
            </a:r>
          </a:p>
        </p:txBody>
      </p:sp>
    </p:spTree>
    <p:extLst>
      <p:ext uri="{BB962C8B-B14F-4D97-AF65-F5344CB8AC3E}">
        <p14:creationId xmlns:p14="http://schemas.microsoft.com/office/powerpoint/2010/main" val="247015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5">
            <a:extLst>
              <a:ext uri="{FF2B5EF4-FFF2-40B4-BE49-F238E27FC236}">
                <a16:creationId xmlns:a16="http://schemas.microsoft.com/office/drawing/2014/main" id="{7B3AA58B-5D17-43BA-8C6C-F501218F7F74}"/>
              </a:ext>
            </a:extLst>
          </p:cNvPr>
          <p:cNvGrpSpPr/>
          <p:nvPr/>
        </p:nvGrpSpPr>
        <p:grpSpPr>
          <a:xfrm>
            <a:off x="1058909" y="1263021"/>
            <a:ext cx="9610000" cy="5050024"/>
            <a:chOff x="0" y="-55948"/>
            <a:chExt cx="8065680" cy="4237044"/>
          </a:xfrm>
        </p:grpSpPr>
        <p:pic>
          <p:nvPicPr>
            <p:cNvPr id="3" name="Picture 638">
              <a:extLst>
                <a:ext uri="{FF2B5EF4-FFF2-40B4-BE49-F238E27FC236}">
                  <a16:creationId xmlns:a16="http://schemas.microsoft.com/office/drawing/2014/main" id="{CAE0CE19-E5D4-4A90-8DF6-072A6568E8D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560" y="-3808"/>
              <a:ext cx="3279648" cy="4184904"/>
            </a:xfrm>
            <a:prstGeom prst="rect">
              <a:avLst/>
            </a:prstGeom>
          </p:spPr>
        </p:pic>
        <p:pic>
          <p:nvPicPr>
            <p:cNvPr id="4" name="Picture 639">
              <a:extLst>
                <a:ext uri="{FF2B5EF4-FFF2-40B4-BE49-F238E27FC236}">
                  <a16:creationId xmlns:a16="http://schemas.microsoft.com/office/drawing/2014/main" id="{699332A6-922B-47BF-8059-C208367CFD2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686497" y="-55948"/>
              <a:ext cx="3279649" cy="4184904"/>
            </a:xfrm>
            <a:prstGeom prst="rect">
              <a:avLst/>
            </a:prstGeom>
          </p:spPr>
        </p:pic>
        <p:sp>
          <p:nvSpPr>
            <p:cNvPr id="5" name="Rectangle 104">
              <a:extLst>
                <a:ext uri="{FF2B5EF4-FFF2-40B4-BE49-F238E27FC236}">
                  <a16:creationId xmlns:a16="http://schemas.microsoft.com/office/drawing/2014/main" id="{EDD65C8F-1B02-49C0-964B-330F3BB28A60}"/>
                </a:ext>
              </a:extLst>
            </p:cNvPr>
            <p:cNvSpPr/>
            <p:nvPr/>
          </p:nvSpPr>
          <p:spPr>
            <a:xfrm>
              <a:off x="0" y="2581996"/>
              <a:ext cx="912114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ook Antiqua" panose="02040602050305030304" pitchFamily="18" charset="0"/>
                </a:rPr>
                <a:t>                  </a:t>
              </a:r>
              <a:endParaRPr lang="pl-PL" sz="160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endParaRPr>
            </a:p>
          </p:txBody>
        </p:sp>
        <p:sp>
          <p:nvSpPr>
            <p:cNvPr id="6" name="Rectangle 105">
              <a:extLst>
                <a:ext uri="{FF2B5EF4-FFF2-40B4-BE49-F238E27FC236}">
                  <a16:creationId xmlns:a16="http://schemas.microsoft.com/office/drawing/2014/main" id="{012CFE50-BDA6-465B-823A-EB879E298CC0}"/>
                </a:ext>
              </a:extLst>
            </p:cNvPr>
            <p:cNvSpPr/>
            <p:nvPr/>
          </p:nvSpPr>
          <p:spPr>
            <a:xfrm>
              <a:off x="685800" y="2530179"/>
              <a:ext cx="7379880" cy="3258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pl-PL" sz="1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endParaRPr>
            </a:p>
          </p:txBody>
        </p:sp>
        <p:pic>
          <p:nvPicPr>
            <p:cNvPr id="7" name="Picture 640">
              <a:extLst>
                <a:ext uri="{FF2B5EF4-FFF2-40B4-BE49-F238E27FC236}">
                  <a16:creationId xmlns:a16="http://schemas.microsoft.com/office/drawing/2014/main" id="{0D8960D4-5A05-4C94-9341-E3486CFC874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55472" y="190247"/>
              <a:ext cx="1645920" cy="2286000"/>
            </a:xfrm>
            <a:prstGeom prst="rect">
              <a:avLst/>
            </a:prstGeom>
          </p:spPr>
        </p:pic>
        <p:pic>
          <p:nvPicPr>
            <p:cNvPr id="8" name="Picture 641">
              <a:extLst>
                <a:ext uri="{FF2B5EF4-FFF2-40B4-BE49-F238E27FC236}">
                  <a16:creationId xmlns:a16="http://schemas.microsoft.com/office/drawing/2014/main" id="{3FB06E83-39D9-4C01-9C8C-AB24F7AF6B9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639503" y="244178"/>
              <a:ext cx="1511808" cy="2286001"/>
            </a:xfrm>
            <a:prstGeom prst="rect">
              <a:avLst/>
            </a:prstGeom>
          </p:spPr>
        </p:pic>
      </p:grpSp>
      <p:sp>
        <p:nvSpPr>
          <p:cNvPr id="9" name="Prostokąt 8">
            <a:extLst>
              <a:ext uri="{FF2B5EF4-FFF2-40B4-BE49-F238E27FC236}">
                <a16:creationId xmlns:a16="http://schemas.microsoft.com/office/drawing/2014/main" id="{CDE3DFA6-9221-4716-BB71-13E7DB89A085}"/>
              </a:ext>
            </a:extLst>
          </p:cNvPr>
          <p:cNvSpPr/>
          <p:nvPr/>
        </p:nvSpPr>
        <p:spPr>
          <a:xfrm>
            <a:off x="1950457" y="607099"/>
            <a:ext cx="8291085" cy="37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Czy chłopiec jest zły ?                                           Czy dziewczynka jest wesoła?</a:t>
            </a:r>
          </a:p>
        </p:txBody>
      </p:sp>
    </p:spTree>
    <p:extLst>
      <p:ext uri="{BB962C8B-B14F-4D97-AF65-F5344CB8AC3E}">
        <p14:creationId xmlns:p14="http://schemas.microsoft.com/office/powerpoint/2010/main" val="38234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77">
            <a:extLst>
              <a:ext uri="{FF2B5EF4-FFF2-40B4-BE49-F238E27FC236}">
                <a16:creationId xmlns:a16="http://schemas.microsoft.com/office/drawing/2014/main" id="{A4E15EBC-FD36-4C64-AA72-15959045FE1F}"/>
              </a:ext>
            </a:extLst>
          </p:cNvPr>
          <p:cNvGrpSpPr/>
          <p:nvPr/>
        </p:nvGrpSpPr>
        <p:grpSpPr>
          <a:xfrm>
            <a:off x="7101840" y="1998616"/>
            <a:ext cx="3535679" cy="4229463"/>
            <a:chOff x="0" y="0"/>
            <a:chExt cx="3276600" cy="4180840"/>
          </a:xfrm>
        </p:grpSpPr>
        <p:pic>
          <p:nvPicPr>
            <p:cNvPr id="8" name="Picture 644">
              <a:extLst>
                <a:ext uri="{FF2B5EF4-FFF2-40B4-BE49-F238E27FC236}">
                  <a16:creationId xmlns:a16="http://schemas.microsoft.com/office/drawing/2014/main" id="{DEDDC532-FC7F-4A64-BAB2-9FF0B1F8A1E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2539" y="-4317"/>
              <a:ext cx="3279648" cy="4184904"/>
            </a:xfrm>
            <a:prstGeom prst="rect">
              <a:avLst/>
            </a:prstGeom>
          </p:spPr>
        </p:pic>
        <p:pic>
          <p:nvPicPr>
            <p:cNvPr id="9" name="Picture 645">
              <a:extLst>
                <a:ext uri="{FF2B5EF4-FFF2-40B4-BE49-F238E27FC236}">
                  <a16:creationId xmlns:a16="http://schemas.microsoft.com/office/drawing/2014/main" id="{8DDE769B-AE3A-4BB3-B05E-3F3832A2390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6572" y="198882"/>
              <a:ext cx="1767840" cy="2286001"/>
            </a:xfrm>
            <a:prstGeom prst="rect">
              <a:avLst/>
            </a:prstGeom>
          </p:spPr>
        </p:pic>
      </p:grpSp>
      <p:grpSp>
        <p:nvGrpSpPr>
          <p:cNvPr id="10" name="Group 576">
            <a:extLst>
              <a:ext uri="{FF2B5EF4-FFF2-40B4-BE49-F238E27FC236}">
                <a16:creationId xmlns:a16="http://schemas.microsoft.com/office/drawing/2014/main" id="{8034D366-38E1-4E2F-BA83-65008BCFFB45}"/>
              </a:ext>
            </a:extLst>
          </p:cNvPr>
          <p:cNvGrpSpPr/>
          <p:nvPr/>
        </p:nvGrpSpPr>
        <p:grpSpPr>
          <a:xfrm>
            <a:off x="1005840" y="1999405"/>
            <a:ext cx="3820160" cy="4309955"/>
            <a:chOff x="0" y="0"/>
            <a:chExt cx="3276600" cy="4180841"/>
          </a:xfrm>
        </p:grpSpPr>
        <p:pic>
          <p:nvPicPr>
            <p:cNvPr id="11" name="Picture 642">
              <a:extLst>
                <a:ext uri="{FF2B5EF4-FFF2-40B4-BE49-F238E27FC236}">
                  <a16:creationId xmlns:a16="http://schemas.microsoft.com/office/drawing/2014/main" id="{EF073929-8FA6-4BEA-B347-2978643B5C4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2031" y="-2283"/>
              <a:ext cx="3279648" cy="4181856"/>
            </a:xfrm>
            <a:prstGeom prst="rect">
              <a:avLst/>
            </a:prstGeom>
          </p:spPr>
        </p:pic>
        <p:pic>
          <p:nvPicPr>
            <p:cNvPr id="12" name="Picture 643">
              <a:extLst>
                <a:ext uri="{FF2B5EF4-FFF2-40B4-BE49-F238E27FC236}">
                  <a16:creationId xmlns:a16="http://schemas.microsoft.com/office/drawing/2014/main" id="{AD27A978-AA11-4FDC-98B9-149F5BEB0096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95680" y="197867"/>
              <a:ext cx="1319784" cy="2286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F28EDC8-03D3-463B-816D-F99D378D3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72" y="1269153"/>
            <a:ext cx="126666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A1DFF-5964-47EF-BF77-D8B14966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72" y="4859383"/>
            <a:ext cx="126666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              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06549A1-8F13-478A-8CA9-5DC756AED55E}"/>
              </a:ext>
            </a:extLst>
          </p:cNvPr>
          <p:cNvSpPr/>
          <p:nvPr/>
        </p:nvSpPr>
        <p:spPr>
          <a:xfrm>
            <a:off x="1493004" y="921007"/>
            <a:ext cx="8900676" cy="37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Chłopczyk jest smutny				                                 Chłopczyk jest zdziwiony.</a:t>
            </a:r>
          </a:p>
        </p:txBody>
      </p:sp>
    </p:spTree>
    <p:extLst>
      <p:ext uri="{BB962C8B-B14F-4D97-AF65-F5344CB8AC3E}">
        <p14:creationId xmlns:p14="http://schemas.microsoft.com/office/powerpoint/2010/main" val="202565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5">
            <a:extLst>
              <a:ext uri="{FF2B5EF4-FFF2-40B4-BE49-F238E27FC236}">
                <a16:creationId xmlns:a16="http://schemas.microsoft.com/office/drawing/2014/main" id="{F37A12A8-BE5E-4538-9D1E-C2C4CDC017F0}"/>
              </a:ext>
            </a:extLst>
          </p:cNvPr>
          <p:cNvGrpSpPr/>
          <p:nvPr/>
        </p:nvGrpSpPr>
        <p:grpSpPr>
          <a:xfrm>
            <a:off x="1229361" y="1023445"/>
            <a:ext cx="10726629" cy="5438315"/>
            <a:chOff x="0" y="-400326"/>
            <a:chExt cx="9005085" cy="4587770"/>
          </a:xfrm>
        </p:grpSpPr>
        <p:pic>
          <p:nvPicPr>
            <p:cNvPr id="3" name="Picture 632">
              <a:extLst>
                <a:ext uri="{FF2B5EF4-FFF2-40B4-BE49-F238E27FC236}">
                  <a16:creationId xmlns:a16="http://schemas.microsoft.com/office/drawing/2014/main" id="{14E9599B-1A88-4940-BA1E-528ECB8EF5E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560" y="5588"/>
              <a:ext cx="3279648" cy="4181856"/>
            </a:xfrm>
            <a:prstGeom prst="rect">
              <a:avLst/>
            </a:prstGeom>
          </p:spPr>
        </p:pic>
        <p:pic>
          <p:nvPicPr>
            <p:cNvPr id="4" name="Picture 631">
              <a:extLst>
                <a:ext uri="{FF2B5EF4-FFF2-40B4-BE49-F238E27FC236}">
                  <a16:creationId xmlns:a16="http://schemas.microsoft.com/office/drawing/2014/main" id="{1F0B6497-CE8C-48C6-BD21-722B4D6C3D5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32030" y="-12102"/>
              <a:ext cx="3279648" cy="4184904"/>
            </a:xfrm>
            <a:prstGeom prst="rect">
              <a:avLst/>
            </a:prstGeom>
          </p:spPr>
        </p:pic>
        <p:sp>
          <p:nvSpPr>
            <p:cNvPr id="5" name="Rectangle 84">
              <a:extLst>
                <a:ext uri="{FF2B5EF4-FFF2-40B4-BE49-F238E27FC236}">
                  <a16:creationId xmlns:a16="http://schemas.microsoft.com/office/drawing/2014/main" id="{69CEDF7B-116B-46A0-AEB9-96071F934957}"/>
                </a:ext>
              </a:extLst>
            </p:cNvPr>
            <p:cNvSpPr/>
            <p:nvPr/>
          </p:nvSpPr>
          <p:spPr>
            <a:xfrm>
              <a:off x="0" y="2598504"/>
              <a:ext cx="304038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ook Antiqua" panose="02040602050305030304" pitchFamily="18" charset="0"/>
                </a:rPr>
                <a:t>      </a:t>
              </a:r>
              <a:endParaRPr lang="pl-PL" sz="160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endParaRPr>
            </a:p>
          </p:txBody>
        </p:sp>
        <p:sp>
          <p:nvSpPr>
            <p:cNvPr id="6" name="Rectangle 85">
              <a:extLst>
                <a:ext uri="{FF2B5EF4-FFF2-40B4-BE49-F238E27FC236}">
                  <a16:creationId xmlns:a16="http://schemas.microsoft.com/office/drawing/2014/main" id="{499E8E63-880A-4627-966D-5242D9C48FD8}"/>
                </a:ext>
              </a:extLst>
            </p:cNvPr>
            <p:cNvSpPr/>
            <p:nvPr/>
          </p:nvSpPr>
          <p:spPr>
            <a:xfrm>
              <a:off x="521208" y="-400326"/>
              <a:ext cx="8483877" cy="3258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60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Czy chłopiec trzyma samochód ?                                                            Czy chłopiec jest przestraszony  ?</a:t>
              </a:r>
            </a:p>
          </p:txBody>
        </p:sp>
        <p:pic>
          <p:nvPicPr>
            <p:cNvPr id="7" name="Picture 633">
              <a:extLst>
                <a:ext uri="{FF2B5EF4-FFF2-40B4-BE49-F238E27FC236}">
                  <a16:creationId xmlns:a16="http://schemas.microsoft.com/office/drawing/2014/main" id="{0CF16F17-2A36-403E-A161-EFE43A30E42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21208" y="171196"/>
              <a:ext cx="2365248" cy="2286000"/>
            </a:xfrm>
            <a:prstGeom prst="rect">
              <a:avLst/>
            </a:prstGeom>
          </p:spPr>
        </p:pic>
        <p:pic>
          <p:nvPicPr>
            <p:cNvPr id="8" name="Picture 634">
              <a:extLst>
                <a:ext uri="{FF2B5EF4-FFF2-40B4-BE49-F238E27FC236}">
                  <a16:creationId xmlns:a16="http://schemas.microsoft.com/office/drawing/2014/main" id="{A8D6883A-D82C-4BBC-A9E4-75B81171CDE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874652" y="312504"/>
              <a:ext cx="147828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48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2">
            <a:extLst>
              <a:ext uri="{FF2B5EF4-FFF2-40B4-BE49-F238E27FC236}">
                <a16:creationId xmlns:a16="http://schemas.microsoft.com/office/drawing/2014/main" id="{4EDC542B-B22D-4D40-87C9-48FCA3C3B29E}"/>
              </a:ext>
            </a:extLst>
          </p:cNvPr>
          <p:cNvGrpSpPr/>
          <p:nvPr/>
        </p:nvGrpSpPr>
        <p:grpSpPr>
          <a:xfrm>
            <a:off x="1063364" y="879341"/>
            <a:ext cx="10065271" cy="5504439"/>
            <a:chOff x="0" y="-398008"/>
            <a:chExt cx="8343383" cy="4704459"/>
          </a:xfrm>
        </p:grpSpPr>
        <p:pic>
          <p:nvPicPr>
            <p:cNvPr id="3" name="Picture 610">
              <a:extLst>
                <a:ext uri="{FF2B5EF4-FFF2-40B4-BE49-F238E27FC236}">
                  <a16:creationId xmlns:a16="http://schemas.microsoft.com/office/drawing/2014/main" id="{3A26EA47-FCF9-4DEF-997F-8088C3D1AF9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7478" y="121547"/>
              <a:ext cx="3279648" cy="4184904"/>
            </a:xfrm>
            <a:prstGeom prst="rect">
              <a:avLst/>
            </a:prstGeom>
          </p:spPr>
        </p:pic>
        <p:pic>
          <p:nvPicPr>
            <p:cNvPr id="4" name="Picture 609">
              <a:extLst>
                <a:ext uri="{FF2B5EF4-FFF2-40B4-BE49-F238E27FC236}">
                  <a16:creationId xmlns:a16="http://schemas.microsoft.com/office/drawing/2014/main" id="{18256195-237C-404E-967F-E633C67089B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987938" y="5841"/>
              <a:ext cx="3279648" cy="4184905"/>
            </a:xfrm>
            <a:prstGeom prst="rect">
              <a:avLst/>
            </a:prstGeom>
          </p:spPr>
        </p:pic>
        <p:sp>
          <p:nvSpPr>
            <p:cNvPr id="5" name="Rectangle 39">
              <a:extLst>
                <a:ext uri="{FF2B5EF4-FFF2-40B4-BE49-F238E27FC236}">
                  <a16:creationId xmlns:a16="http://schemas.microsoft.com/office/drawing/2014/main" id="{CBC8BACD-4143-46D9-A793-172F7D666259}"/>
                </a:ext>
              </a:extLst>
            </p:cNvPr>
            <p:cNvSpPr/>
            <p:nvPr/>
          </p:nvSpPr>
          <p:spPr>
            <a:xfrm>
              <a:off x="0" y="2598504"/>
              <a:ext cx="709422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ook Antiqua" panose="02040602050305030304" pitchFamily="18" charset="0"/>
                </a:rPr>
                <a:t>              </a:t>
              </a:r>
              <a:endParaRPr lang="pl-PL" sz="160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endParaRPr>
            </a:p>
          </p:txBody>
        </p:sp>
        <p:sp>
          <p:nvSpPr>
            <p:cNvPr id="6" name="Rectangle 40">
              <a:extLst>
                <a:ext uri="{FF2B5EF4-FFF2-40B4-BE49-F238E27FC236}">
                  <a16:creationId xmlns:a16="http://schemas.microsoft.com/office/drawing/2014/main" id="{917FA385-EF05-4686-B611-465739FA1A81}"/>
                </a:ext>
              </a:extLst>
            </p:cNvPr>
            <p:cNvSpPr/>
            <p:nvPr/>
          </p:nvSpPr>
          <p:spPr>
            <a:xfrm>
              <a:off x="609197" y="-398008"/>
              <a:ext cx="7734186" cy="3258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60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Czy chłopiec myję zęby ?                                                                              Czy dziewczynka </a:t>
              </a:r>
              <a:r>
                <a:rPr lang="pl-PL" sz="1600" dirty="0">
                  <a:solidFill>
                    <a:srgbClr val="000000"/>
                  </a:solidFill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tupie nogami</a:t>
              </a:r>
              <a:r>
                <a:rPr lang="pl-PL" sz="160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?</a:t>
              </a:r>
            </a:p>
          </p:txBody>
        </p:sp>
        <p:pic>
          <p:nvPicPr>
            <p:cNvPr id="7" name="Picture 611">
              <a:extLst>
                <a:ext uri="{FF2B5EF4-FFF2-40B4-BE49-F238E27FC236}">
                  <a16:creationId xmlns:a16="http://schemas.microsoft.com/office/drawing/2014/main" id="{A896848C-2D17-4ECF-A07A-0DB216D9778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09422" y="457722"/>
              <a:ext cx="1664208" cy="2365248"/>
            </a:xfrm>
            <a:prstGeom prst="rect">
              <a:avLst/>
            </a:prstGeom>
          </p:spPr>
        </p:pic>
        <p:pic>
          <p:nvPicPr>
            <p:cNvPr id="8" name="Picture 612">
              <a:extLst>
                <a:ext uri="{FF2B5EF4-FFF2-40B4-BE49-F238E27FC236}">
                  <a16:creationId xmlns:a16="http://schemas.microsoft.com/office/drawing/2014/main" id="{12018645-284B-4F50-8DAA-B21550E291E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778651" y="422232"/>
              <a:ext cx="1938528" cy="2176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807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67B0FFB-F45C-4DA6-A190-DE6984DDB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C8DBF-6345-4CB2-A4F3-F45E5F4D7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149424"/>
            <a:ext cx="974818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erpetua" panose="02020502060401020303" pitchFamily="18" charset="0"/>
                <a:cs typeface="Perpetua" panose="02020502060401020303" pitchFamily="18" charset="0"/>
              </a:rPr>
              <a:t>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      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Skarpetki zakładamy na stopy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.            		</a:t>
            </a:r>
            <a:r>
              <a:rPr lang="pl-PL" altLang="pl-PL" sz="1500" dirty="0">
                <a:solidFill>
                  <a:srgbClr val="000000"/>
                </a:solidFill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                     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W piekarniku pieczemy ciasto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. 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erpetua" panose="02020502060401020303" pitchFamily="18" charset="0"/>
                <a:cs typeface="Perpetua" panose="02020502060401020303" pitchFamily="18" charset="0"/>
              </a:rPr>
              <a:t>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595">
            <a:extLst>
              <a:ext uri="{FF2B5EF4-FFF2-40B4-BE49-F238E27FC236}">
                <a16:creationId xmlns:a16="http://schemas.microsoft.com/office/drawing/2014/main" id="{66126A7C-292A-4FEA-811C-094DC61CE7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24079" y="1400237"/>
            <a:ext cx="3704266" cy="4476780"/>
          </a:xfrm>
          <a:prstGeom prst="rect">
            <a:avLst/>
          </a:prstGeom>
        </p:spPr>
      </p:pic>
      <p:pic>
        <p:nvPicPr>
          <p:cNvPr id="12" name="Picture 595">
            <a:extLst>
              <a:ext uri="{FF2B5EF4-FFF2-40B4-BE49-F238E27FC236}">
                <a16:creationId xmlns:a16="http://schemas.microsoft.com/office/drawing/2014/main" id="{D6580612-9768-4F8F-9C0A-E18F775BB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7430" y="1349190"/>
            <a:ext cx="3515894" cy="4476780"/>
          </a:xfrm>
          <a:prstGeom prst="rect">
            <a:avLst/>
          </a:prstGeom>
        </p:spPr>
      </p:pic>
      <p:pic>
        <p:nvPicPr>
          <p:cNvPr id="14" name="Picture 588">
            <a:extLst>
              <a:ext uri="{FF2B5EF4-FFF2-40B4-BE49-F238E27FC236}">
                <a16:creationId xmlns:a16="http://schemas.microsoft.com/office/drawing/2014/main" id="{89C8958D-A21E-4FAF-9790-67146520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95" y="1817488"/>
            <a:ext cx="2472664" cy="24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87">
            <a:extLst>
              <a:ext uri="{FF2B5EF4-FFF2-40B4-BE49-F238E27FC236}">
                <a16:creationId xmlns:a16="http://schemas.microsoft.com/office/drawing/2014/main" id="{C5780031-9EFA-44A5-A1BE-A09E102E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19" y="1727705"/>
            <a:ext cx="2405959" cy="23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5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DC160A0-F0CB-455D-8962-CDBA079C77BE}"/>
              </a:ext>
            </a:extLst>
          </p:cNvPr>
          <p:cNvSpPr/>
          <p:nvPr/>
        </p:nvSpPr>
        <p:spPr>
          <a:xfrm>
            <a:off x="1215167" y="392271"/>
            <a:ext cx="2510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Samolot lata po niebie 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A20FFFF-C74B-44F2-9BFE-0E73885A5CAE}"/>
              </a:ext>
            </a:extLst>
          </p:cNvPr>
          <p:cNvSpPr/>
          <p:nvPr/>
        </p:nvSpPr>
        <p:spPr>
          <a:xfrm>
            <a:off x="7856337" y="350213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Zimą pada śnieg </a:t>
            </a:r>
            <a:endParaRPr lang="pl-PL" dirty="0"/>
          </a:p>
        </p:txBody>
      </p:sp>
      <p:grpSp>
        <p:nvGrpSpPr>
          <p:cNvPr id="7" name="Group 514">
            <a:extLst>
              <a:ext uri="{FF2B5EF4-FFF2-40B4-BE49-F238E27FC236}">
                <a16:creationId xmlns:a16="http://schemas.microsoft.com/office/drawing/2014/main" id="{97FF581F-6DAB-4976-9AFE-01F7B070FF7F}"/>
              </a:ext>
            </a:extLst>
          </p:cNvPr>
          <p:cNvGrpSpPr/>
          <p:nvPr/>
        </p:nvGrpSpPr>
        <p:grpSpPr>
          <a:xfrm>
            <a:off x="7156082" y="1105873"/>
            <a:ext cx="4642341" cy="4975786"/>
            <a:chOff x="-3555" y="-3046"/>
            <a:chExt cx="3343656" cy="4297681"/>
          </a:xfrm>
        </p:grpSpPr>
        <p:pic>
          <p:nvPicPr>
            <p:cNvPr id="8" name="Picture 585">
              <a:extLst>
                <a:ext uri="{FF2B5EF4-FFF2-40B4-BE49-F238E27FC236}">
                  <a16:creationId xmlns:a16="http://schemas.microsoft.com/office/drawing/2014/main" id="{0B38FD38-DC2F-4F90-B0C1-E8DD7BF8979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555" y="-3046"/>
              <a:ext cx="3343656" cy="4297681"/>
            </a:xfrm>
            <a:prstGeom prst="rect">
              <a:avLst/>
            </a:prstGeom>
          </p:spPr>
        </p:pic>
        <p:pic>
          <p:nvPicPr>
            <p:cNvPr id="9" name="Picture 586">
              <a:extLst>
                <a:ext uri="{FF2B5EF4-FFF2-40B4-BE49-F238E27FC236}">
                  <a16:creationId xmlns:a16="http://schemas.microsoft.com/office/drawing/2014/main" id="{4470F03D-E117-4935-8036-C36EFED1087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5092" y="197105"/>
              <a:ext cx="2621280" cy="2282952"/>
            </a:xfrm>
            <a:prstGeom prst="rect">
              <a:avLst/>
            </a:prstGeom>
          </p:spPr>
        </p:pic>
      </p:grpSp>
      <p:sp>
        <p:nvSpPr>
          <p:cNvPr id="10" name="Prostokąt 9">
            <a:extLst>
              <a:ext uri="{FF2B5EF4-FFF2-40B4-BE49-F238E27FC236}">
                <a16:creationId xmlns:a16="http://schemas.microsoft.com/office/drawing/2014/main" id="{99CCC556-E3ED-4455-9452-BD4AA65EAB9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8BF9302-5C6A-447B-BD49-72B776102BA2}"/>
              </a:ext>
            </a:extLst>
          </p:cNvPr>
          <p:cNvSpPr/>
          <p:nvPr/>
        </p:nvSpPr>
        <p:spPr>
          <a:xfrm>
            <a:off x="3048000" y="2421353"/>
            <a:ext cx="6096000" cy="20152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-6350">
              <a:lnSpc>
                <a:spcPct val="110000"/>
              </a:lnSpc>
              <a:spcBef>
                <a:spcPts val="170"/>
              </a:spcBef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Perpetua" panose="02020502060401020303" pitchFamily="18" charset="0"/>
                <a:ea typeface="Perpetua" panose="02020502060401020303" pitchFamily="18" charset="0"/>
                <a:cs typeface="Perpetua" panose="02020502060401020303" pitchFamily="18" charset="0"/>
              </a:rPr>
              <a:t> </a:t>
            </a:r>
            <a:endParaRPr lang="pl-PL" dirty="0">
              <a:solidFill>
                <a:srgbClr val="000000"/>
              </a:solidFill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6350" indent="-6350">
              <a:lnSpc>
                <a:spcPct val="110000"/>
              </a:lnSpc>
              <a:spcBef>
                <a:spcPts val="170"/>
              </a:spcBef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Perpetua" panose="02020502060401020303" pitchFamily="18" charset="0"/>
                <a:ea typeface="Perpetua" panose="02020502060401020303" pitchFamily="18" charset="0"/>
                <a:cs typeface="Perpetua" panose="02020502060401020303" pitchFamily="18" charset="0"/>
              </a:rPr>
              <a:t>            </a:t>
            </a:r>
            <a:endParaRPr lang="pl-PL" dirty="0">
              <a:solidFill>
                <a:srgbClr val="000000"/>
              </a:solidFill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6350" indent="-6350">
              <a:lnSpc>
                <a:spcPct val="110000"/>
              </a:lnSpc>
              <a:spcBef>
                <a:spcPts val="170"/>
              </a:spcBef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Perpetua" panose="02020502060401020303" pitchFamily="18" charset="0"/>
                <a:ea typeface="Perpetua" panose="02020502060401020303" pitchFamily="18" charset="0"/>
                <a:cs typeface="Perpetua" panose="02020502060401020303" pitchFamily="18" charset="0"/>
              </a:rPr>
              <a:t>                                       </a:t>
            </a:r>
            <a:endParaRPr lang="pl-PL" dirty="0">
              <a:solidFill>
                <a:srgbClr val="000000"/>
              </a:solidFill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6350" indent="-6350">
              <a:lnSpc>
                <a:spcPct val="110000"/>
              </a:lnSpc>
              <a:spcBef>
                <a:spcPts val="170"/>
              </a:spcBef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           </a:t>
            </a:r>
          </a:p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                                                                                                </a:t>
            </a:r>
          </a:p>
          <a:p>
            <a:pPr marL="6350" indent="-6350">
              <a:lnSpc>
                <a:spcPct val="110000"/>
              </a:lnSpc>
              <a:spcAft>
                <a:spcPts val="15330"/>
              </a:spcAft>
            </a:pPr>
            <a:r>
              <a:rPr lang="pl-PL" sz="2000" dirty="0">
                <a:solidFill>
                  <a:srgbClr val="000000"/>
                </a:solidFill>
                <a:latin typeface="Perpetua" panose="02020502060401020303" pitchFamily="18" charset="0"/>
                <a:ea typeface="Perpetua" panose="02020502060401020303" pitchFamily="18" charset="0"/>
                <a:cs typeface="Perpetua" panose="02020502060401020303" pitchFamily="18" charset="0"/>
              </a:rPr>
              <a:t> </a:t>
            </a:r>
            <a:endParaRPr lang="pl-PL" dirty="0">
              <a:solidFill>
                <a:srgbClr val="000000"/>
              </a:solidFill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0CDC3C6-CF51-4D63-8034-AB7BDCC30AE8}"/>
              </a:ext>
            </a:extLst>
          </p:cNvPr>
          <p:cNvSpPr/>
          <p:nvPr/>
        </p:nvSpPr>
        <p:spPr>
          <a:xfrm>
            <a:off x="3444536" y="3244334"/>
            <a:ext cx="2772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14" name="Picture 585">
            <a:extLst>
              <a:ext uri="{FF2B5EF4-FFF2-40B4-BE49-F238E27FC236}">
                <a16:creationId xmlns:a16="http://schemas.microsoft.com/office/drawing/2014/main" id="{47532729-3F5A-4D46-BC72-A1A1FFD566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5025" y="1093718"/>
            <a:ext cx="4574785" cy="5076263"/>
          </a:xfrm>
          <a:prstGeom prst="rect">
            <a:avLst/>
          </a:prstGeom>
        </p:spPr>
      </p:pic>
      <p:pic>
        <p:nvPicPr>
          <p:cNvPr id="4097" name="Picture 589">
            <a:extLst>
              <a:ext uri="{FF2B5EF4-FFF2-40B4-BE49-F238E27FC236}">
                <a16:creationId xmlns:a16="http://schemas.microsoft.com/office/drawing/2014/main" id="{EB729E82-7297-422A-AAFD-2EB1DEBC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30" y="1518472"/>
            <a:ext cx="23288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0EA0EAB1-DB3D-4D34-90A9-7226089CC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55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000F40D5-1666-4C01-B1CE-A345160BD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95" y="452761"/>
            <a:ext cx="1631344" cy="3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erpetua" panose="02020502060401020303" pitchFamily="18" charset="0"/>
                <a:cs typeface="Perpetua" panose="02020502060401020303" pitchFamily="18" charset="0"/>
              </a:rPr>
              <a:t>               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          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1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6">
            <a:extLst>
              <a:ext uri="{FF2B5EF4-FFF2-40B4-BE49-F238E27FC236}">
                <a16:creationId xmlns:a16="http://schemas.microsoft.com/office/drawing/2014/main" id="{B69E3B02-413D-4644-814F-E592B488E5EA}"/>
              </a:ext>
            </a:extLst>
          </p:cNvPr>
          <p:cNvGrpSpPr/>
          <p:nvPr/>
        </p:nvGrpSpPr>
        <p:grpSpPr>
          <a:xfrm>
            <a:off x="1255371" y="1010327"/>
            <a:ext cx="4213273" cy="4919955"/>
            <a:chOff x="0" y="0"/>
            <a:chExt cx="3342641" cy="4295140"/>
          </a:xfrm>
        </p:grpSpPr>
        <p:pic>
          <p:nvPicPr>
            <p:cNvPr id="3" name="Picture 590">
              <a:extLst>
                <a:ext uri="{FF2B5EF4-FFF2-40B4-BE49-F238E27FC236}">
                  <a16:creationId xmlns:a16="http://schemas.microsoft.com/office/drawing/2014/main" id="{B921BB18-615F-4275-9486-2C6410CF881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1777" y="-4063"/>
              <a:ext cx="3343656" cy="4297681"/>
            </a:xfrm>
            <a:prstGeom prst="rect">
              <a:avLst/>
            </a:prstGeom>
          </p:spPr>
        </p:pic>
        <p:pic>
          <p:nvPicPr>
            <p:cNvPr id="4" name="Picture 591">
              <a:extLst>
                <a:ext uri="{FF2B5EF4-FFF2-40B4-BE49-F238E27FC236}">
                  <a16:creationId xmlns:a16="http://schemas.microsoft.com/office/drawing/2014/main" id="{F861BE3D-F794-48CB-87F1-7483B24AFD5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02462" y="176784"/>
              <a:ext cx="1862328" cy="2282952"/>
            </a:xfrm>
            <a:prstGeom prst="rect">
              <a:avLst/>
            </a:prstGeom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9D72B0DF-08DE-40F6-A07B-A4B749BF1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40CC139-5A60-48E8-BE54-EACBC8298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149424"/>
            <a:ext cx="1163010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erpetua" panose="02020502060401020303" pitchFamily="18" charset="0"/>
                <a:cs typeface="Perpetua" panose="02020502060401020303" pitchFamily="18" charset="0"/>
              </a:rPr>
              <a:t>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             	 </a:t>
            </a: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Kura  nie znosi  jajek.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                               			  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Pies mieszka w budzie.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erpetua" panose="02020502060401020303" pitchFamily="18" charset="0"/>
                <a:cs typeface="Perpetua" panose="02020502060401020303" pitchFamily="18" charset="0"/>
              </a:rPr>
              <a:t>       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585">
            <a:extLst>
              <a:ext uri="{FF2B5EF4-FFF2-40B4-BE49-F238E27FC236}">
                <a16:creationId xmlns:a16="http://schemas.microsoft.com/office/drawing/2014/main" id="{1B819A04-8E27-4C65-BEB5-73A639FD2CD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21732" y="825623"/>
            <a:ext cx="3724213" cy="5184560"/>
          </a:xfrm>
          <a:prstGeom prst="rect">
            <a:avLst/>
          </a:prstGeom>
        </p:spPr>
      </p:pic>
      <p:pic>
        <p:nvPicPr>
          <p:cNvPr id="15" name="Picture 593">
            <a:extLst>
              <a:ext uri="{FF2B5EF4-FFF2-40B4-BE49-F238E27FC236}">
                <a16:creationId xmlns:a16="http://schemas.microsoft.com/office/drawing/2014/main" id="{69F6536D-0172-4EF1-BCCA-E82B08AF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64" y="1587846"/>
            <a:ext cx="2109250" cy="207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C711414-05CA-46C4-A796-7766C9F769B8}"/>
              </a:ext>
            </a:extLst>
          </p:cNvPr>
          <p:cNvSpPr/>
          <p:nvPr/>
        </p:nvSpPr>
        <p:spPr>
          <a:xfrm>
            <a:off x="4990569" y="322894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865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94">
            <a:extLst>
              <a:ext uri="{FF2B5EF4-FFF2-40B4-BE49-F238E27FC236}">
                <a16:creationId xmlns:a16="http://schemas.microsoft.com/office/drawing/2014/main" id="{1F1917D4-FE84-45CF-ACAA-42968BE4C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31" y="1871936"/>
            <a:ext cx="277495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8F423DC6-0D1C-4E3D-BFFC-18B93EB40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002" y="25194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45C305-897C-49E3-A2A9-313E8C121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225" y="5001059"/>
            <a:ext cx="11897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erpetua" panose="02020502060401020303" pitchFamily="18" charset="0"/>
                <a:cs typeface="Perpetua" panose="02020502060401020303" pitchFamily="18" charset="0"/>
              </a:rPr>
              <a:t>                   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" name="Picture 595">
            <a:extLst>
              <a:ext uri="{FF2B5EF4-FFF2-40B4-BE49-F238E27FC236}">
                <a16:creationId xmlns:a16="http://schemas.microsoft.com/office/drawing/2014/main" id="{2CE4D5FB-053C-4DC9-B81A-329A753115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6700" y="1792703"/>
            <a:ext cx="4068565" cy="4350058"/>
          </a:xfrm>
          <a:prstGeom prst="rect">
            <a:avLst/>
          </a:prstGeom>
        </p:spPr>
      </p:pic>
      <p:pic>
        <p:nvPicPr>
          <p:cNvPr id="12" name="Picture 595">
            <a:extLst>
              <a:ext uri="{FF2B5EF4-FFF2-40B4-BE49-F238E27FC236}">
                <a16:creationId xmlns:a16="http://schemas.microsoft.com/office/drawing/2014/main" id="{55AC250E-967F-42E9-AE67-19B8309BA4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64969" y="1792703"/>
            <a:ext cx="3689784" cy="4350058"/>
          </a:xfrm>
          <a:prstGeom prst="rect">
            <a:avLst/>
          </a:prstGeom>
        </p:spPr>
      </p:pic>
      <p:pic>
        <p:nvPicPr>
          <p:cNvPr id="14" name="Picture 594">
            <a:extLst>
              <a:ext uri="{FF2B5EF4-FFF2-40B4-BE49-F238E27FC236}">
                <a16:creationId xmlns:a16="http://schemas.microsoft.com/office/drawing/2014/main" id="{FF01D940-E20D-4C05-9A96-334E59F3E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08" y="2184432"/>
            <a:ext cx="277495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94">
            <a:extLst>
              <a:ext uri="{FF2B5EF4-FFF2-40B4-BE49-F238E27FC236}">
                <a16:creationId xmlns:a16="http://schemas.microsoft.com/office/drawing/2014/main" id="{6CD3AD7D-16CD-4A9D-99D7-A986D591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48" y="2149447"/>
            <a:ext cx="277495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0498056-8EFE-4E0A-B303-1542F5EACC36}"/>
              </a:ext>
            </a:extLst>
          </p:cNvPr>
          <p:cNvSpPr/>
          <p:nvPr/>
        </p:nvSpPr>
        <p:spPr>
          <a:xfrm>
            <a:off x="1203508" y="1277757"/>
            <a:ext cx="2252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Krowa daje mleko.                                                                                          </a:t>
            </a:r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7949E18-B132-4C8D-9383-D55E0C1C3111}"/>
              </a:ext>
            </a:extLst>
          </p:cNvPr>
          <p:cNvSpPr/>
          <p:nvPr/>
        </p:nvSpPr>
        <p:spPr>
          <a:xfrm>
            <a:off x="8147862" y="1255865"/>
            <a:ext cx="269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Krowa to mama źrebaka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599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95">
            <a:extLst>
              <a:ext uri="{FF2B5EF4-FFF2-40B4-BE49-F238E27FC236}">
                <a16:creationId xmlns:a16="http://schemas.microsoft.com/office/drawing/2014/main" id="{B1C91A0D-1FF2-44F6-9DA8-592629639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58418" y="1466293"/>
            <a:ext cx="3343655" cy="4297681"/>
          </a:xfrm>
          <a:prstGeom prst="rect">
            <a:avLst/>
          </a:prstGeom>
        </p:spPr>
      </p:pic>
      <p:pic>
        <p:nvPicPr>
          <p:cNvPr id="6" name="Picture 595">
            <a:extLst>
              <a:ext uri="{FF2B5EF4-FFF2-40B4-BE49-F238E27FC236}">
                <a16:creationId xmlns:a16="http://schemas.microsoft.com/office/drawing/2014/main" id="{B8AE807B-665D-4542-9FD6-B7B242C1F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783" y="1368639"/>
            <a:ext cx="3343655" cy="4297681"/>
          </a:xfrm>
          <a:prstGeom prst="rect">
            <a:avLst/>
          </a:prstGeom>
        </p:spPr>
      </p:pic>
      <p:pic>
        <p:nvPicPr>
          <p:cNvPr id="8" name="Picture 598">
            <a:extLst>
              <a:ext uri="{FF2B5EF4-FFF2-40B4-BE49-F238E27FC236}">
                <a16:creationId xmlns:a16="http://schemas.microsoft.com/office/drawing/2014/main" id="{523898A5-D17F-4BC3-AD58-9E06A289BD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36925" y="1767840"/>
            <a:ext cx="2325370" cy="2286000"/>
          </a:xfrm>
          <a:prstGeom prst="rect">
            <a:avLst/>
          </a:prstGeom>
        </p:spPr>
      </p:pic>
      <p:pic>
        <p:nvPicPr>
          <p:cNvPr id="9" name="Picture 599">
            <a:extLst>
              <a:ext uri="{FF2B5EF4-FFF2-40B4-BE49-F238E27FC236}">
                <a16:creationId xmlns:a16="http://schemas.microsoft.com/office/drawing/2014/main" id="{CD3E4A1B-3942-4D4D-B1D9-1666027E02C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478202" y="2075180"/>
            <a:ext cx="2489835" cy="23622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05F59A4-97C8-4C80-AFE4-E34CAA48CCA4}"/>
              </a:ext>
            </a:extLst>
          </p:cNvPr>
          <p:cNvSpPr/>
          <p:nvPr/>
        </p:nvSpPr>
        <p:spPr>
          <a:xfrm>
            <a:off x="1405241" y="724654"/>
            <a:ext cx="236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Ptaki budują gniazda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7136C7B-9BA8-4666-8916-09760D66B1EC}"/>
              </a:ext>
            </a:extLst>
          </p:cNvPr>
          <p:cNvSpPr/>
          <p:nvPr/>
        </p:nvSpPr>
        <p:spPr>
          <a:xfrm>
            <a:off x="7761325" y="792518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W lustrze widzimy swoje odbicie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37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95">
            <a:extLst>
              <a:ext uri="{FF2B5EF4-FFF2-40B4-BE49-F238E27FC236}">
                <a16:creationId xmlns:a16="http://schemas.microsoft.com/office/drawing/2014/main" id="{85A42A06-4675-4CB9-9976-5F3536221E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40379" y="1941828"/>
            <a:ext cx="3655695" cy="4469131"/>
          </a:xfrm>
          <a:prstGeom prst="rect">
            <a:avLst/>
          </a:prstGeom>
        </p:spPr>
      </p:pic>
      <p:pic>
        <p:nvPicPr>
          <p:cNvPr id="6" name="Picture 595">
            <a:extLst>
              <a:ext uri="{FF2B5EF4-FFF2-40B4-BE49-F238E27FC236}">
                <a16:creationId xmlns:a16="http://schemas.microsoft.com/office/drawing/2014/main" id="{DD3ACA7A-0738-4C96-B5A8-040D80DC06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2880" y="1779270"/>
            <a:ext cx="3655695" cy="4591050"/>
          </a:xfrm>
          <a:prstGeom prst="rect">
            <a:avLst/>
          </a:prstGeom>
        </p:spPr>
      </p:pic>
      <p:pic>
        <p:nvPicPr>
          <p:cNvPr id="8" name="Picture 596">
            <a:extLst>
              <a:ext uri="{FF2B5EF4-FFF2-40B4-BE49-F238E27FC236}">
                <a16:creationId xmlns:a16="http://schemas.microsoft.com/office/drawing/2014/main" id="{E3B4E0C8-D71B-4F1D-A0B1-390B1B1071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90434" y="2466022"/>
            <a:ext cx="2328545" cy="1925955"/>
          </a:xfrm>
          <a:prstGeom prst="rect">
            <a:avLst/>
          </a:prstGeom>
        </p:spPr>
      </p:pic>
      <p:pic>
        <p:nvPicPr>
          <p:cNvPr id="9" name="Picture 597">
            <a:extLst>
              <a:ext uri="{FF2B5EF4-FFF2-40B4-BE49-F238E27FC236}">
                <a16:creationId xmlns:a16="http://schemas.microsoft.com/office/drawing/2014/main" id="{D2A7152A-C3B5-416F-B2B0-1DEC5EC77F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27822" y="2285999"/>
            <a:ext cx="2325370" cy="22860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46BD4387-F1CF-4725-AD5D-E8D69D80BFB3}"/>
              </a:ext>
            </a:extLst>
          </p:cNvPr>
          <p:cNvSpPr/>
          <p:nvPr/>
        </p:nvSpPr>
        <p:spPr>
          <a:xfrm>
            <a:off x="7784939" y="1156572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Łóżko znajduje się w łazience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99DDD78-2C5B-4540-B86B-4A4C53656F3F}"/>
              </a:ext>
            </a:extLst>
          </p:cNvPr>
          <p:cNvSpPr/>
          <p:nvPr/>
        </p:nvSpPr>
        <p:spPr>
          <a:xfrm>
            <a:off x="1606276" y="1125794"/>
            <a:ext cx="19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Z</a:t>
            </a:r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upę jemy łyżką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263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95">
            <a:extLst>
              <a:ext uri="{FF2B5EF4-FFF2-40B4-BE49-F238E27FC236}">
                <a16:creationId xmlns:a16="http://schemas.microsoft.com/office/drawing/2014/main" id="{5FF637BD-A2D5-4D54-ABF5-75FB27988F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36080" y="1491743"/>
            <a:ext cx="3343655" cy="4297681"/>
          </a:xfrm>
          <a:prstGeom prst="rect">
            <a:avLst/>
          </a:prstGeom>
        </p:spPr>
      </p:pic>
      <p:pic>
        <p:nvPicPr>
          <p:cNvPr id="6" name="Picture 595">
            <a:extLst>
              <a:ext uri="{FF2B5EF4-FFF2-40B4-BE49-F238E27FC236}">
                <a16:creationId xmlns:a16="http://schemas.microsoft.com/office/drawing/2014/main" id="{33904813-17AE-409D-9448-8626BDAE3D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4000" y="1420623"/>
            <a:ext cx="3343655" cy="4297681"/>
          </a:xfrm>
          <a:prstGeom prst="rect">
            <a:avLst/>
          </a:prstGeom>
        </p:spPr>
      </p:pic>
      <p:pic>
        <p:nvPicPr>
          <p:cNvPr id="8" name="Picture 600">
            <a:extLst>
              <a:ext uri="{FF2B5EF4-FFF2-40B4-BE49-F238E27FC236}">
                <a16:creationId xmlns:a16="http://schemas.microsoft.com/office/drawing/2014/main" id="{004D0814-07D4-42EF-B562-270E19C0EB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30134" y="2001520"/>
            <a:ext cx="2191385" cy="22860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F298EC6-CCDB-43AD-AA02-6427C9A88AA3}"/>
              </a:ext>
            </a:extLst>
          </p:cNvPr>
          <p:cNvSpPr/>
          <p:nvPr/>
        </p:nvSpPr>
        <p:spPr>
          <a:xfrm>
            <a:off x="1139334" y="760843"/>
            <a:ext cx="276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Wielbłąd ma dwa garby. </a:t>
            </a:r>
            <a:endParaRPr lang="pl-PL" dirty="0"/>
          </a:p>
        </p:txBody>
      </p:sp>
      <p:pic>
        <p:nvPicPr>
          <p:cNvPr id="10" name="Picture 601">
            <a:extLst>
              <a:ext uri="{FF2B5EF4-FFF2-40B4-BE49-F238E27FC236}">
                <a16:creationId xmlns:a16="http://schemas.microsoft.com/office/drawing/2014/main" id="{331FA30A-BC6B-43C3-A095-687A79B3EAA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15007" y="1920240"/>
            <a:ext cx="1414145" cy="228600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44F939A-6EBF-4DB2-931F-D209375D3C3A}"/>
              </a:ext>
            </a:extLst>
          </p:cNvPr>
          <p:cNvSpPr/>
          <p:nvPr/>
        </p:nvSpPr>
        <p:spPr>
          <a:xfrm>
            <a:off x="7453533" y="88391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Mop</a:t>
            </a:r>
            <a:r>
              <a:rPr lang="pl-PL" dirty="0">
                <a:solidFill>
                  <a:srgbClr val="000000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myje podłogę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468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4">
            <a:extLst>
              <a:ext uri="{FF2B5EF4-FFF2-40B4-BE49-F238E27FC236}">
                <a16:creationId xmlns:a16="http://schemas.microsoft.com/office/drawing/2014/main" id="{63BFB0FF-CAC0-4AF5-BE9E-0B4EFC8F379B}"/>
              </a:ext>
            </a:extLst>
          </p:cNvPr>
          <p:cNvGrpSpPr/>
          <p:nvPr/>
        </p:nvGrpSpPr>
        <p:grpSpPr>
          <a:xfrm>
            <a:off x="1117600" y="681448"/>
            <a:ext cx="10579235" cy="4830446"/>
            <a:chOff x="0" y="-481767"/>
            <a:chExt cx="8874723" cy="4661591"/>
          </a:xfrm>
        </p:grpSpPr>
        <p:pic>
          <p:nvPicPr>
            <p:cNvPr id="3" name="Picture 616">
              <a:extLst>
                <a:ext uri="{FF2B5EF4-FFF2-40B4-BE49-F238E27FC236}">
                  <a16:creationId xmlns:a16="http://schemas.microsoft.com/office/drawing/2014/main" id="{5A72EA85-7B96-4C72-BFF7-F59EE1341CD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560" y="-2032"/>
              <a:ext cx="3279648" cy="4181856"/>
            </a:xfrm>
            <a:prstGeom prst="rect">
              <a:avLst/>
            </a:prstGeom>
          </p:spPr>
        </p:pic>
        <p:pic>
          <p:nvPicPr>
            <p:cNvPr id="4" name="Picture 617">
              <a:extLst>
                <a:ext uri="{FF2B5EF4-FFF2-40B4-BE49-F238E27FC236}">
                  <a16:creationId xmlns:a16="http://schemas.microsoft.com/office/drawing/2014/main" id="{2FF17D65-8340-44DD-8CC2-BC714A03D0A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015483" y="-5080"/>
              <a:ext cx="3279649" cy="4184904"/>
            </a:xfrm>
            <a:prstGeom prst="rect">
              <a:avLst/>
            </a:prstGeom>
          </p:spPr>
        </p:pic>
        <p:sp>
          <p:nvSpPr>
            <p:cNvPr id="5" name="Rectangle 59">
              <a:extLst>
                <a:ext uri="{FF2B5EF4-FFF2-40B4-BE49-F238E27FC236}">
                  <a16:creationId xmlns:a16="http://schemas.microsoft.com/office/drawing/2014/main" id="{25D97AAB-389C-482A-B233-AC629AF5D75E}"/>
                </a:ext>
              </a:extLst>
            </p:cNvPr>
            <p:cNvSpPr/>
            <p:nvPr/>
          </p:nvSpPr>
          <p:spPr>
            <a:xfrm>
              <a:off x="0" y="2583264"/>
              <a:ext cx="760095" cy="22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ook Antiqua" panose="02040602050305030304" pitchFamily="18" charset="0"/>
                </a:rPr>
                <a:t>               </a:t>
              </a:r>
              <a:endParaRPr lang="pl-PL" sz="160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endParaRPr>
            </a:p>
          </p:txBody>
        </p:sp>
        <p:sp>
          <p:nvSpPr>
            <p:cNvPr id="6" name="Rectangle 60">
              <a:extLst>
                <a:ext uri="{FF2B5EF4-FFF2-40B4-BE49-F238E27FC236}">
                  <a16:creationId xmlns:a16="http://schemas.microsoft.com/office/drawing/2014/main" id="{57058FEA-4B89-4C40-B09B-58417C249A0E}"/>
                </a:ext>
              </a:extLst>
            </p:cNvPr>
            <p:cNvSpPr/>
            <p:nvPr/>
          </p:nvSpPr>
          <p:spPr>
            <a:xfrm>
              <a:off x="929467" y="-481767"/>
              <a:ext cx="7945256" cy="3258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60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Czy dzieci sadzą roślinę ?                                                                 Czy dziewczynka maluje obraz ?</a:t>
              </a:r>
            </a:p>
          </p:txBody>
        </p:sp>
        <p:pic>
          <p:nvPicPr>
            <p:cNvPr id="7" name="Picture 619">
              <a:extLst>
                <a:ext uri="{FF2B5EF4-FFF2-40B4-BE49-F238E27FC236}">
                  <a16:creationId xmlns:a16="http://schemas.microsoft.com/office/drawing/2014/main" id="{9CEEBC85-907C-48FD-B889-5731C9C53BC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6560" y="398271"/>
              <a:ext cx="2584704" cy="1984248"/>
            </a:xfrm>
            <a:prstGeom prst="rect">
              <a:avLst/>
            </a:prstGeom>
          </p:spPr>
        </p:pic>
        <p:pic>
          <p:nvPicPr>
            <p:cNvPr id="8" name="Picture 618">
              <a:extLst>
                <a:ext uri="{FF2B5EF4-FFF2-40B4-BE49-F238E27FC236}">
                  <a16:creationId xmlns:a16="http://schemas.microsoft.com/office/drawing/2014/main" id="{23D2B507-95E7-446D-B9A5-4DC4F48DDE6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299161" y="355176"/>
              <a:ext cx="2313432" cy="2228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626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146</TotalTime>
  <Words>165</Words>
  <Application>Microsoft Office PowerPoint</Application>
  <PresentationFormat>Panoramiczny</PresentationFormat>
  <Paragraphs>39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Perpetua</vt:lpstr>
      <vt:lpstr>Rockwell</vt:lpstr>
      <vt:lpstr>Rockwell Condensed</vt:lpstr>
      <vt:lpstr>Times New Roman</vt:lpstr>
      <vt:lpstr>Wingdings</vt:lpstr>
      <vt:lpstr>Drewniana czcionka</vt:lpstr>
      <vt:lpstr>Prawda czy fałsz ?     odpowiedz 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Prawda czy fałsz ?     odpowiedz </dc:title>
  <dc:creator>hania</dc:creator>
  <cp:lastModifiedBy>hania</cp:lastModifiedBy>
  <cp:revision>9</cp:revision>
  <dcterms:created xsi:type="dcterms:W3CDTF">2020-05-11T11:19:26Z</dcterms:created>
  <dcterms:modified xsi:type="dcterms:W3CDTF">2020-05-11T13:45:56Z</dcterms:modified>
</cp:coreProperties>
</file>